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12" r:id="rId2"/>
    <p:sldId id="994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F1A0D7-2E16-4450-8AB5-78C310F40B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9806347-61AA-4860-848E-0C6CB4C083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A38AC4-9C54-4648-BDAA-E8B5DA83D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05E9-8301-4017-9B3F-5AE1B62BB518}" type="datetimeFigureOut">
              <a:rPr lang="es-MX" smtClean="0"/>
              <a:t>23/07/2021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815389-229E-4380-96B8-198691AE2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AC1746-63B6-45A4-83E4-DF44F4146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B57B8-66D7-4EF8-832A-35C3E29422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385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04B2E5-B447-4A67-AA93-510FEA952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03E032A-2107-4A61-960E-AABB9F20E9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EB1A79-37E1-4AA0-9F82-00CAEA3E4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05E9-8301-4017-9B3F-5AE1B62BB518}" type="datetimeFigureOut">
              <a:rPr lang="es-MX" smtClean="0"/>
              <a:t>23/07/2021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3B318C-B70C-4582-BC28-AA1539F08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00F865-34EC-4307-AD60-EACEC8EA1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B57B8-66D7-4EF8-832A-35C3E29422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095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764AFFD-B5A8-4D8F-A5CB-77EF7A0C87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66D85BE-88FA-4B0C-A754-8553EF5F75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64CF8-8111-4A20-A241-3445C4EB5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05E9-8301-4017-9B3F-5AE1B62BB518}" type="datetimeFigureOut">
              <a:rPr lang="es-MX" smtClean="0"/>
              <a:t>23/07/2021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BEE052-BA19-4C31-B4E5-217A17BEC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60F860-41DC-4E71-A4AC-DFB1306DD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B57B8-66D7-4EF8-832A-35C3E29422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3958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Fondo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4">
            <a:extLst>
              <a:ext uri="{FF2B5EF4-FFF2-40B4-BE49-F238E27FC236}">
                <a16:creationId xmlns:a16="http://schemas.microsoft.com/office/drawing/2014/main" id="{18055409-E9C7-0D48-86E6-BBA4C3443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71000" y="1714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A36A776-E82A-DB4C-BEC6-9E86C7D9FDA4}" type="slidenum">
              <a:rPr lang="es-MX" smtClean="0"/>
              <a:pPr/>
              <a:t>‹Nº›</a:t>
            </a:fld>
            <a:endParaRPr lang="es-MX" dirty="0">
              <a:solidFill>
                <a:schemeClr val="bg1"/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D6D9888-1247-4663-8BB8-C420E324BB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875425"/>
      </p:ext>
    </p:extLst>
  </p:cSld>
  <p:clrMapOvr>
    <a:masterClrMapping/>
  </p:clrMapOvr>
  <p:transition spd="slow" advClick="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4F0044-0F03-40BB-AD93-3077DFE87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52D2D4-6D2A-46CE-9884-40AC5C22F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917FD-ECA0-4563-9021-69A657CD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05E9-8301-4017-9B3F-5AE1B62BB518}" type="datetimeFigureOut">
              <a:rPr lang="es-MX" smtClean="0"/>
              <a:t>23/07/2021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241422-F25A-4A19-87B2-AC71A3D07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9F6E0F-BFC7-465C-B812-C98FEBCE7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B57B8-66D7-4EF8-832A-35C3E29422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979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C3FE73-2ABF-4A68-9424-DD3F414CB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7A0A523-2610-4E81-8E03-3F3F6911E7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2883A1-2003-4C12-A655-D0C9DF33A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05E9-8301-4017-9B3F-5AE1B62BB518}" type="datetimeFigureOut">
              <a:rPr lang="es-MX" smtClean="0"/>
              <a:t>23/07/2021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EBD315F-3C4C-4D98-98E0-559497750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021E03-1F57-4E2B-84DC-DC20DF210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B57B8-66D7-4EF8-832A-35C3E29422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464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98A270-FE6F-45D2-A7B5-3A5824DD3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D5C029-105E-4771-BC8B-9FD2CEEA10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C3D53CC-DC34-4068-B12E-F3DE47C53C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94D7CB-5226-419F-8638-E96F84F74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05E9-8301-4017-9B3F-5AE1B62BB518}" type="datetimeFigureOut">
              <a:rPr lang="es-MX" smtClean="0"/>
              <a:t>23/07/2021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C7E0E3-684D-4769-9201-97544CC07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B525C09-D0BA-46BD-AFDB-9E26DD6F6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B57B8-66D7-4EF8-832A-35C3E29422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983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DBA1D7-4734-44DE-A28D-AA929638B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BED69CC-7911-428C-9AAD-E986EEC7C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BCF15A1-1B32-4B16-B41F-02FD27BA20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CFE37F9-945C-4269-810F-AD7D89FE68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959A16B-86EF-49E0-B11C-2F91B05795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25C9B3C-54EB-4ECB-8B0F-E1F0634C8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05E9-8301-4017-9B3F-5AE1B62BB518}" type="datetimeFigureOut">
              <a:rPr lang="es-MX" smtClean="0"/>
              <a:t>23/07/2021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14DCC27-2078-47C0-AB26-BD5462223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3991EA5-2F91-4B86-81FC-12A4F0A66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B57B8-66D7-4EF8-832A-35C3E29422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4682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97FE8A-AC9D-4009-97B7-5538EE33B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5E4BEC2-1273-4614-9F5A-271BF3265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05E9-8301-4017-9B3F-5AE1B62BB518}" type="datetimeFigureOut">
              <a:rPr lang="es-MX" smtClean="0"/>
              <a:t>23/07/2021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B707BEF-C1BD-46A6-A86F-139DBCF41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FA0F6C5-279D-4D60-BD69-987FAC1D7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B57B8-66D7-4EF8-832A-35C3E29422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140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E9553D1-342B-4407-894B-9FA45B8D8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05E9-8301-4017-9B3F-5AE1B62BB518}" type="datetimeFigureOut">
              <a:rPr lang="es-MX" smtClean="0"/>
              <a:t>23/07/2021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7EF5048-65D0-4773-BFEB-A5BA595F6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C1C3225-EDFA-4179-BF71-28C11514D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B57B8-66D7-4EF8-832A-35C3E29422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640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D204D0-3BE1-4A52-84D9-064DD814E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B4D9E2-8DA6-426F-8AA8-8460635ED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DF1EB0F-8CD2-4224-8589-9289681F0B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831BEE3-890A-4739-ACCF-C0C0716CF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05E9-8301-4017-9B3F-5AE1B62BB518}" type="datetimeFigureOut">
              <a:rPr lang="es-MX" smtClean="0"/>
              <a:t>23/07/2021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4176A7-05FF-4F90-99C2-049055CC9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6250D02-4C43-4D12-A92F-C79396B07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B57B8-66D7-4EF8-832A-35C3E29422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7575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1E2010-218C-42E8-9233-10F7EA598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028E86B-8CC6-4198-8603-0A0F87B341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D1581C7-B281-4E03-9892-05CF4FBB27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1FC2662-3478-4ED8-93B8-765CC3F29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05E9-8301-4017-9B3F-5AE1B62BB518}" type="datetimeFigureOut">
              <a:rPr lang="es-MX" smtClean="0"/>
              <a:t>23/07/2021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5193F5-BC89-4495-96E9-7EE800CF6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AB68B5-890F-411E-B290-9F877166B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B57B8-66D7-4EF8-832A-35C3E29422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7756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E1E7F05-F95D-473F-BCE1-D232A8AFD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B18AA64-79E8-4846-86D5-985794116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1A74B9-A866-4298-A4EB-FC3B40CF57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E05E9-8301-4017-9B3F-5AE1B62BB518}" type="datetimeFigureOut">
              <a:rPr lang="es-MX" smtClean="0"/>
              <a:t>23/07/2021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CDFC6B-AAF9-4479-9CC7-4C4A81D0F9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6A3B30-8CA2-435D-9316-B6B52D828D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B57B8-66D7-4EF8-832A-35C3E29422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4739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">
            <a:extLst>
              <a:ext uri="{FF2B5EF4-FFF2-40B4-BE49-F238E27FC236}">
                <a16:creationId xmlns:a16="http://schemas.microsoft.com/office/drawing/2014/main" id="{28AD120A-23D6-4360-AE41-61B6EE2ACB33}"/>
              </a:ext>
            </a:extLst>
          </p:cNvPr>
          <p:cNvSpPr txBox="1">
            <a:spLocks/>
          </p:cNvSpPr>
          <p:nvPr/>
        </p:nvSpPr>
        <p:spPr>
          <a:xfrm>
            <a:off x="4946386" y="4008153"/>
            <a:ext cx="2724036" cy="355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t">
            <a:normAutofit lnSpcReduction="10000"/>
          </a:bodyPr>
          <a:lstStyle>
            <a:lvl1pPr marL="0" marR="0" indent="0" algn="l" defTabSz="41275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 b="1" i="0" u="none" strike="noStrike" cap="none" spc="0" baseline="0">
                <a:ln>
                  <a:noFill/>
                </a:ln>
                <a:solidFill>
                  <a:srgbClr val="092F57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0" algn="ctr" defTabSz="41275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marR="0" indent="0" algn="ctr" defTabSz="41275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marR="0" indent="0" algn="ctr" defTabSz="41275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marR="0" indent="0" algn="ctr" defTabSz="41275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  <a:lvl6pPr marL="0" marR="0" indent="0" algn="ctr" defTabSz="41275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lvl6pPr>
            <a:lvl7pPr marL="0" marR="0" indent="0" algn="ctr" defTabSz="41275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lvl7pPr>
            <a:lvl8pPr marL="0" marR="0" indent="0" algn="ctr" defTabSz="41275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lvl8pPr>
            <a:lvl9pPr marL="0" marR="0" indent="0" algn="ctr" defTabSz="41275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lvl9pPr>
          </a:lstStyle>
          <a:p>
            <a:r>
              <a:rPr lang="es-MX" sz="1800" b="0" dirty="0">
                <a:solidFill>
                  <a:schemeClr val="bg1"/>
                </a:solidFill>
              </a:rPr>
              <a:t>23 de julio de 2021</a:t>
            </a: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5FDC5C3A-F600-452B-8099-74BD2BD8E3A9}"/>
              </a:ext>
            </a:extLst>
          </p:cNvPr>
          <p:cNvGrpSpPr>
            <a:grpSpLocks noChangeAspect="1"/>
          </p:cNvGrpSpPr>
          <p:nvPr/>
        </p:nvGrpSpPr>
        <p:grpSpPr>
          <a:xfrm>
            <a:off x="2456611" y="5226200"/>
            <a:ext cx="6998939" cy="1326049"/>
            <a:chOff x="985872" y="2440384"/>
            <a:chExt cx="10165435" cy="1800000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4CB9FEA4-006D-4373-BFB9-7EE73714E2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991307" y="2770684"/>
              <a:ext cx="2160000" cy="11394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AA08283A-9277-4540-8543-91339311555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5872" y="2840884"/>
              <a:ext cx="2160000" cy="999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8" name="Imagen 7">
              <a:extLst>
                <a:ext uri="{FF2B5EF4-FFF2-40B4-BE49-F238E27FC236}">
                  <a16:creationId xmlns:a16="http://schemas.microsoft.com/office/drawing/2014/main" id="{263FED91-7A7F-4B8D-B9E4-ACA1231701B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34350" y="3031331"/>
              <a:ext cx="2340000" cy="61810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9" name="Imagen 8">
              <a:extLst>
                <a:ext uri="{FF2B5EF4-FFF2-40B4-BE49-F238E27FC236}">
                  <a16:creationId xmlns:a16="http://schemas.microsoft.com/office/drawing/2014/main" id="{0C7EB278-F3CB-4D25-A5C2-7D7DB95BDF5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2828" y="3006636"/>
              <a:ext cx="2340000" cy="66749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cxnSp>
          <p:nvCxnSpPr>
            <p:cNvPr id="10" name="Conector recto 9">
              <a:extLst>
                <a:ext uri="{FF2B5EF4-FFF2-40B4-BE49-F238E27FC236}">
                  <a16:creationId xmlns:a16="http://schemas.microsoft.com/office/drawing/2014/main" id="{867F3DDA-03D3-495D-93D3-9A8CAB281D71}"/>
                </a:ext>
              </a:extLst>
            </p:cNvPr>
            <p:cNvCxnSpPr/>
            <p:nvPr/>
          </p:nvCxnSpPr>
          <p:spPr>
            <a:xfrm>
              <a:off x="3297382" y="2440384"/>
              <a:ext cx="0" cy="1800000"/>
            </a:xfrm>
            <a:prstGeom prst="line">
              <a:avLst/>
            </a:prstGeom>
            <a:ln w="28575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>
              <a:extLst>
                <a:ext uri="{FF2B5EF4-FFF2-40B4-BE49-F238E27FC236}">
                  <a16:creationId xmlns:a16="http://schemas.microsoft.com/office/drawing/2014/main" id="{C08B3D75-525B-47DE-8606-2F09A43BCADF}"/>
                </a:ext>
              </a:extLst>
            </p:cNvPr>
            <p:cNvCxnSpPr/>
            <p:nvPr/>
          </p:nvCxnSpPr>
          <p:spPr>
            <a:xfrm>
              <a:off x="6054437" y="2440384"/>
              <a:ext cx="0" cy="1800000"/>
            </a:xfrm>
            <a:prstGeom prst="line">
              <a:avLst/>
            </a:prstGeom>
            <a:ln w="28575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1">
              <a:extLst>
                <a:ext uri="{FF2B5EF4-FFF2-40B4-BE49-F238E27FC236}">
                  <a16:creationId xmlns:a16="http://schemas.microsoft.com/office/drawing/2014/main" id="{912EC35C-9971-42F4-9557-6800511CF99B}"/>
                </a:ext>
              </a:extLst>
            </p:cNvPr>
            <p:cNvCxnSpPr/>
            <p:nvPr/>
          </p:nvCxnSpPr>
          <p:spPr>
            <a:xfrm>
              <a:off x="8811491" y="2440384"/>
              <a:ext cx="0" cy="1800000"/>
            </a:xfrm>
            <a:prstGeom prst="line">
              <a:avLst/>
            </a:prstGeom>
            <a:ln w="28575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ítulo">
            <a:extLst>
              <a:ext uri="{FF2B5EF4-FFF2-40B4-BE49-F238E27FC236}">
                <a16:creationId xmlns:a16="http://schemas.microsoft.com/office/drawing/2014/main" id="{E01C3E66-6630-487F-87B0-8720483DE65A}"/>
              </a:ext>
            </a:extLst>
          </p:cNvPr>
          <p:cNvSpPr txBox="1">
            <a:spLocks/>
          </p:cNvSpPr>
          <p:nvPr/>
        </p:nvSpPr>
        <p:spPr>
          <a:xfrm>
            <a:off x="675360" y="305751"/>
            <a:ext cx="10561443" cy="40436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5400" b="1" dirty="0">
                <a:solidFill>
                  <a:schemeClr val="bg1"/>
                </a:solidFill>
              </a:rPr>
              <a:t>Comité Estatal de Información Estadística y Geográfica</a:t>
            </a:r>
          </a:p>
          <a:p>
            <a:pPr algn="ctr"/>
            <a:endParaRPr lang="es-MX" sz="5400" b="1" dirty="0">
              <a:solidFill>
                <a:schemeClr val="bg1"/>
              </a:solidFill>
            </a:endParaRPr>
          </a:p>
          <a:p>
            <a:pPr algn="ctr"/>
            <a:r>
              <a:rPr lang="es-MX" sz="4800" b="1" dirty="0">
                <a:solidFill>
                  <a:schemeClr val="bg1"/>
                </a:solidFill>
              </a:rPr>
              <a:t>2ª  Sesión Ordinaria 2021</a:t>
            </a:r>
          </a:p>
        </p:txBody>
      </p:sp>
    </p:spTree>
    <p:extLst>
      <p:ext uri="{BB962C8B-B14F-4D97-AF65-F5344CB8AC3E}">
        <p14:creationId xmlns:p14="http://schemas.microsoft.com/office/powerpoint/2010/main" val="2166343052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C4BB6F7-3DD3-4848-A1ED-B4863ECB10B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32248" y="902497"/>
          <a:ext cx="11527503" cy="49526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83281">
                  <a:extLst>
                    <a:ext uri="{9D8B030D-6E8A-4147-A177-3AD203B41FA5}">
                      <a16:colId xmlns:a16="http://schemas.microsoft.com/office/drawing/2014/main" val="883291324"/>
                    </a:ext>
                  </a:extLst>
                </a:gridCol>
                <a:gridCol w="5095237">
                  <a:extLst>
                    <a:ext uri="{9D8B030D-6E8A-4147-A177-3AD203B41FA5}">
                      <a16:colId xmlns:a16="http://schemas.microsoft.com/office/drawing/2014/main" val="1983756049"/>
                    </a:ext>
                  </a:extLst>
                </a:gridCol>
                <a:gridCol w="5148985">
                  <a:extLst>
                    <a:ext uri="{9D8B030D-6E8A-4147-A177-3AD203B41FA5}">
                      <a16:colId xmlns:a16="http://schemas.microsoft.com/office/drawing/2014/main" val="355586360"/>
                    </a:ext>
                  </a:extLst>
                </a:gridCol>
              </a:tblGrid>
              <a:tr h="3373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Tiempo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Actividad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Ponente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18180050"/>
                  </a:ext>
                </a:extLst>
              </a:tr>
              <a:tr h="44702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5 minutos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600" dirty="0">
                          <a:effectLst/>
                        </a:rPr>
                        <a:t>Bienvenida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600" dirty="0">
                          <a:effectLst/>
                        </a:rPr>
                        <a:t>Apertura de la 2ª Sesión Ordinaria 2021 del CEIEG-SLP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Mtro. Manuel Algara Cossío, Secretario de Actas y Suplente del </a:t>
                      </a:r>
                      <a:r>
                        <a:rPr lang="es-MX" sz="1600" b="1" dirty="0">
                          <a:effectLst/>
                        </a:rPr>
                        <a:t>Presidente del CEIEG-SLP</a:t>
                      </a: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73755630"/>
                  </a:ext>
                </a:extLst>
              </a:tr>
              <a:tr h="67563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10 minutos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600" dirty="0">
                          <a:effectLst/>
                        </a:rPr>
                        <a:t>Evaluación de las actividades realizadas CEIEG- SLP 2016-2021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Ing. Gerardo Rodríguez Lárraga, Director de Análisis y Evaluación, Secretaria de Finanzas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</a:rPr>
                        <a:t>Coordinador del CEIEG-SLP</a:t>
                      </a: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87123879"/>
                  </a:ext>
                </a:extLst>
              </a:tr>
              <a:tr h="9042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15 minutos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3241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Resultados: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600" dirty="0">
                          <a:effectLst/>
                        </a:rPr>
                        <a:t>Los Objetivos de Desarrollo Sostenible en el Estado (ODS)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600" dirty="0">
                          <a:effectLst/>
                        </a:rPr>
                        <a:t>Proyecto Diagnóstico del Registro de la Captación de Nacimientos en las Oficialías del Registro Civil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Mtro. Cuauhtémoc Modesto López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Secretario Técnico del Consejo Estatal de Población.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47126002"/>
                  </a:ext>
                </a:extLst>
              </a:tr>
              <a:tr h="44702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10 minutos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600" dirty="0">
                          <a:effectLst/>
                        </a:rPr>
                        <a:t>Centro de Información del Estado (CDI). Una visión compartida.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Lic. Tannia Michelle Ramírez, de Comunicación Social de la Unidad de sistemas e Informática del Gobierno del Estado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15466982"/>
                  </a:ext>
                </a:extLst>
              </a:tr>
              <a:tr h="44702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10 minutos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600">
                          <a:effectLst/>
                        </a:rPr>
                        <a:t>Resultados del trabajo interinstitucional. Logros y aciertos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Ing. Arturo Ramos Miranda, Coordinador Estatal INEGI y </a:t>
                      </a:r>
                      <a:r>
                        <a:rPr lang="es-MX" sz="1600" b="1" dirty="0">
                          <a:effectLst/>
                        </a:rPr>
                        <a:t>Secretario Técnico del Comité</a:t>
                      </a: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78086554"/>
                  </a:ext>
                </a:extLst>
              </a:tr>
              <a:tr h="44702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</a:rPr>
                        <a:t>5 minutos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600">
                          <a:effectLst/>
                        </a:rPr>
                        <a:t>Asuntos Generales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Ing. Gerardo Rodríguez Lárraga, Director de Análisis y Evaluación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3658956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5 minutos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600" dirty="0">
                          <a:effectLst/>
                        </a:rPr>
                        <a:t>Mensaje y Formalización del Cierre del Comité.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Mtro. Manuel Algara Cossío, Secretario de Actas y Suplente del Presidente del CEIEG-SLP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13780746"/>
                  </a:ext>
                </a:extLst>
              </a:tr>
            </a:tbl>
          </a:graphicData>
        </a:graphic>
      </p:graphicFrame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772EF680-8A23-4369-9794-D0B31588BA19}"/>
              </a:ext>
            </a:extLst>
          </p:cNvPr>
          <p:cNvSpPr txBox="1">
            <a:spLocks/>
          </p:cNvSpPr>
          <p:nvPr/>
        </p:nvSpPr>
        <p:spPr>
          <a:xfrm>
            <a:off x="177800" y="171450"/>
            <a:ext cx="12191999" cy="57606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altLang="ko-KR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G E N D A</a:t>
            </a:r>
          </a:p>
        </p:txBody>
      </p:sp>
    </p:spTree>
    <p:extLst>
      <p:ext uri="{BB962C8B-B14F-4D97-AF65-F5344CB8AC3E}">
        <p14:creationId xmlns:p14="http://schemas.microsoft.com/office/powerpoint/2010/main" val="1160485689"/>
      </p:ext>
    </p:extLst>
  </p:cSld>
  <p:clrMapOvr>
    <a:masterClrMapping/>
  </p:clrMapOvr>
  <p:transition spd="slow" advClick="0">
    <p:wipe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221</Words>
  <Application>Microsoft Office PowerPoint</Application>
  <PresentationFormat>Panorámica</PresentationFormat>
  <Paragraphs>34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맑은 고딕</vt:lpstr>
      <vt:lpstr>Arial</vt:lpstr>
      <vt:lpstr>Calibri</vt:lpstr>
      <vt:lpstr>Calibri Light</vt:lpstr>
      <vt:lpstr>Symbol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MARTINEZ BACCIO LAURA ISELA</dc:creator>
  <cp:lastModifiedBy>MARTINEZ BACCIO LAURA ISELA</cp:lastModifiedBy>
  <cp:revision>1</cp:revision>
  <dcterms:created xsi:type="dcterms:W3CDTF">2021-07-23T16:57:39Z</dcterms:created>
  <dcterms:modified xsi:type="dcterms:W3CDTF">2021-07-23T16:58:37Z</dcterms:modified>
</cp:coreProperties>
</file>